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5" r:id="rId4"/>
    <p:sldId id="263" r:id="rId5"/>
    <p:sldId id="256" r:id="rId6"/>
    <p:sldId id="257" r:id="rId7"/>
    <p:sldId id="260" r:id="rId8"/>
    <p:sldId id="259" r:id="rId9"/>
    <p:sldId id="270" r:id="rId10"/>
    <p:sldId id="271" r:id="rId11"/>
    <p:sldId id="258" r:id="rId12"/>
    <p:sldId id="261" r:id="rId13"/>
    <p:sldId id="268" r:id="rId14"/>
    <p:sldId id="267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63814-FDA9-4FC4-ADC1-F3F462D12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00A8E-A7B9-4A8C-A6D8-86CD4F11A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6CD6A-DBE4-4BBE-B8B0-C339B5EF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14CB-CD06-4188-A4BB-162A9D72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B1F-8674-450A-8162-FF2CB0E8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343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3CA9-31DB-4268-8D01-05D383647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DB09B-F338-4B56-86D8-C20C4487E8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56867-7B65-4D9B-A28D-2B34FA37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F43A-F8C3-46B4-980D-DDC1F5E76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D9C6E-2A95-47D4-A684-3793A5BB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1896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89722-95D4-4297-94D4-C8CAD8105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4B2BB-D8AA-4E34-8AFC-8325B6DD8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78FA5-D80A-48EC-BCC6-485E7534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C1F21-8386-42D2-9F92-E3B20E88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7A000-D25D-4AF0-AF88-5DB3529E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960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9083-084E-439F-8CFC-C0825C197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25DA4-9D61-4CC9-A499-27FB9895D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5F958-A9D5-45AF-A8E3-41CAFD43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046E8-796D-4B43-9DDC-B1F85A1D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B632-AC13-460A-BBEB-A125292D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91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ECFF-51E9-4099-9F2A-35270905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6DF9B-489B-4256-98EE-2EB822E86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12DA8-DBAC-4904-9E3E-2A05183B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5F87B-3F98-48FC-896B-6533D9DC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5A10-C153-4972-96D1-7FF128CA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672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075A-7E4D-43C1-AB0C-060FD9A4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F72B-3F31-4808-B900-1D9D10EA0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4D3C6-A9AA-49A1-8EF2-4C62D4A6B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875C9-5A0E-421C-A69C-CC48EEA7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D9074-610A-465A-8E89-C968DC41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CF8E4-5420-4F7E-B32F-BF2D76DE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152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912-40D5-426C-B168-67760297A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10194-A9CE-4C88-878C-53C4378F3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238FD-F591-4304-A1A6-9FA88579F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F3322-670D-4796-A728-1DDE65510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DABDEF-F522-4F07-A887-355FF53330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EE0BC-3B9B-4591-B147-A27F7CC0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F982B-903B-4F3C-A8C6-6CF4A011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6C2886-2DF1-41DE-9E91-6D94D05A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618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AFA3-9A95-4686-A94D-981CBA749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13B2B-71B2-4EBE-BAC2-6C7A4FD0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B36F6-02EE-4213-BB2B-961A143C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8F146-90DB-4EB7-B78C-6BF6C7CD7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4731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6B7DB-56DF-4391-A423-7621C74A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117A0-0CFB-4A17-930B-D2C80471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D3EAC-86F0-4E1E-8C2D-1D83F927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30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A6DC-2330-46E4-AC25-EA499A02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C406-434F-4063-99F7-99F7ECA64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01465-92B1-4657-A650-261EDBC3A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E3BB11-9AFC-4346-8165-19B0337BF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1C855-51E4-4029-A95F-5C03A5C8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D02B6-D699-4A10-A919-ADB38B51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40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E7EDE-B494-41AE-87C4-F66E4996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722A3B-1A65-4BAF-9233-8979683F1B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6D1B4-ED4E-4AE3-85AD-6D7DDBBE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F0B2F-3082-482E-8A9B-61FF4A3B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891F8-0E54-4D97-930E-58758199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7DB36-E84D-49F4-949B-C7D1BBF3A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228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421F07-9483-44F8-80D7-51934230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FD249-D3EE-4A34-A58D-99EB24255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E4ADE-5A5F-4BD7-91EA-00782C32A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949A4-D33A-42D4-A14D-2B1F8C9AC550}" type="datetimeFigureOut">
              <a:rPr lang="en-CA" smtClean="0"/>
              <a:t>2021-03-09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E60D-F386-4BF6-BF23-8A394C242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6D6FC-199D-4EEE-A464-74E8C5905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1F8D3-402A-4A4D-B15B-6F9C3855B1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5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2813B-1149-4AA2-BCFF-9F4D4B40E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051" r="16981" b="2"/>
          <a:stretch/>
        </p:blipFill>
        <p:spPr>
          <a:xfrm>
            <a:off x="5768642" y="-1"/>
            <a:ext cx="6423053" cy="68580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C830C4-B4A4-47FC-BFBD-54D52D5F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23" y="2606703"/>
            <a:ext cx="4805996" cy="16445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Comic Sans MS" panose="030F0702030302020204" pitchFamily="66" charset="0"/>
              </a:rPr>
              <a:t>What is a community?</a:t>
            </a:r>
          </a:p>
        </p:txBody>
      </p:sp>
    </p:spTree>
    <p:extLst>
      <p:ext uri="{BB962C8B-B14F-4D97-AF65-F5344CB8AC3E}">
        <p14:creationId xmlns:p14="http://schemas.microsoft.com/office/powerpoint/2010/main" val="5302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Rectangle 13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0" name="Rectangle 14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0982DCC8-417E-47C1-8741-E6F0522CE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188" y="1690688"/>
            <a:ext cx="5233988" cy="3468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798C00-3ACB-44CA-AA64-DEAFC98A9E6F}"/>
              </a:ext>
            </a:extLst>
          </p:cNvPr>
          <p:cNvSpPr txBox="1"/>
          <p:nvPr/>
        </p:nvSpPr>
        <p:spPr>
          <a:xfrm>
            <a:off x="1119188" y="5283097"/>
            <a:ext cx="5233988" cy="6937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A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Railway and Forestry Museum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F23612-CFF3-4482-B325-CDCB0306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38" y="1690688"/>
            <a:ext cx="4649788" cy="3468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5A3E3-C815-4C3F-99E7-86CAC0BC853A}"/>
              </a:ext>
            </a:extLst>
          </p:cNvPr>
          <p:cNvSpPr txBox="1"/>
          <p:nvPr/>
        </p:nvSpPr>
        <p:spPr>
          <a:xfrm>
            <a:off x="6421438" y="5255630"/>
            <a:ext cx="4649788" cy="6937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CA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Two Rivers Art Gallery</a:t>
            </a:r>
            <a:endParaRPr lang="en-CA" sz="13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57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927C2-DF5A-42EB-A332-0D2710AB3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60" r="1" b="1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EDCB71-0257-40DA-A8E3-CB9F4A5A1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" r="11193" b="1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B716E-6379-4965-A4BE-DECDD02F34FD}"/>
              </a:ext>
            </a:extLst>
          </p:cNvPr>
          <p:cNvSpPr txBox="1"/>
          <p:nvPr/>
        </p:nvSpPr>
        <p:spPr>
          <a:xfrm>
            <a:off x="926036" y="4607230"/>
            <a:ext cx="5574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>
                <a:latin typeface="Comic Sans MS" panose="030F0702030302020204" pitchFamily="66" charset="0"/>
              </a:rPr>
              <a:t>The Exploration Place</a:t>
            </a:r>
            <a:endParaRPr lang="en-CA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5FA26F-AB1D-456A-84BE-7698BED78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93" b="13307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0292D-CE0A-4D2A-98E6-03B1853191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2" b="11367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1F19F-2729-4F04-A2F9-396EBBE37C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0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E1932-52F7-4D2B-8FF8-8EB7CF322A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0CEFA-BEE0-4FBD-ACCE-BEA9FA9F26F3}"/>
              </a:ext>
            </a:extLst>
          </p:cNvPr>
          <p:cNvSpPr txBox="1"/>
          <p:nvPr/>
        </p:nvSpPr>
        <p:spPr>
          <a:xfrm>
            <a:off x="4154126" y="2830379"/>
            <a:ext cx="3883748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rgbClr val="080808"/>
                </a:solidFill>
                <a:latin typeface="Comic Sans MS" panose="030F0702030302020204" pitchFamily="66" charset="0"/>
                <a:ea typeface="+mj-ea"/>
                <a:cs typeface="+mj-cs"/>
              </a:rPr>
              <a:t>Lheidli</a:t>
            </a:r>
            <a:r>
              <a:rPr lang="en-US" sz="4000" b="1" kern="1200" dirty="0">
                <a:solidFill>
                  <a:srgbClr val="080808"/>
                </a:solidFill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080808"/>
                </a:solidFill>
                <a:latin typeface="Comic Sans MS" panose="030F0702030302020204" pitchFamily="66" charset="0"/>
                <a:ea typeface="+mj-ea"/>
                <a:cs typeface="+mj-cs"/>
              </a:rPr>
              <a:t>T'enneh</a:t>
            </a:r>
            <a:r>
              <a:rPr lang="en-US" sz="4000" b="1" kern="1200" dirty="0">
                <a:solidFill>
                  <a:srgbClr val="080808"/>
                </a:solidFill>
                <a:latin typeface="Comic Sans MS" panose="030F0702030302020204" pitchFamily="66" charset="0"/>
                <a:ea typeface="+mj-ea"/>
                <a:cs typeface="+mj-cs"/>
              </a:rPr>
              <a:t> Memorial Park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2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9D669-2D15-4DAD-B62F-41229519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5" b="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30CA87-C8B8-4230-BDB8-2F1178BC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61" r="3" b="10231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82AAF7-08CD-4168-AA4C-7946B6361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46" r="3" b="13978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5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DEC97-BF11-457A-ACE5-780B73486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" r="17435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050" name="Picture 2" descr="One year later: The journey to create the UHNBC welcome sign and beyond |  Stories">
            <a:extLst>
              <a:ext uri="{FF2B5EF4-FFF2-40B4-BE49-F238E27FC236}">
                <a16:creationId xmlns:a16="http://schemas.microsoft.com/office/drawing/2014/main" id="{641E6BC0-BDAB-46E2-88E4-9CB3F5BB3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925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38F2B-3664-4182-B631-4E2B169D46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6" r="7047" b="-4"/>
          <a:stretch/>
        </p:blipFill>
        <p:spPr>
          <a:xfrm>
            <a:off x="4421080" y="82295"/>
            <a:ext cx="2949738" cy="3346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F9D231-0F1C-45BD-9BE3-33C42A442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239BB-5611-41AF-856C-D1895EAC5D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83" t="19417" r="31217" b="11845"/>
          <a:stretch/>
        </p:blipFill>
        <p:spPr>
          <a:xfrm>
            <a:off x="8186724" y="3489410"/>
            <a:ext cx="3187084" cy="32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77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FB5E29-C055-4EE2-B1D7-58B7DDED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Terry Fox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2797CA-63E3-4D91-A1C9-33E437D0F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763"/>
          <a:stretch/>
        </p:blipFill>
        <p:spPr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BA8C5C-E1A0-4353-B972-63F6A89CB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0" b="2"/>
          <a:stretch/>
        </p:blipFill>
        <p:spPr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0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19514-82CB-48DB-8B6D-1DDECEA85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4" b="12400"/>
          <a:stretch/>
        </p:blipFill>
        <p:spPr>
          <a:xfrm>
            <a:off x="20" y="206071"/>
            <a:ext cx="12191980" cy="4801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6617A-5F25-4E92-9C0F-55E55EF7F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5566756"/>
            <a:ext cx="10592174" cy="65694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Comic Sans MS" panose="030F0702030302020204" pitchFamily="66" charset="0"/>
              </a:rPr>
              <a:t>Your Family</a:t>
            </a:r>
            <a:endParaRPr lang="en-US" sz="4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66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CF17D-E65E-4F8E-9D38-529594541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4" r="7390"/>
          <a:stretch/>
        </p:blipFill>
        <p:spPr>
          <a:xfrm>
            <a:off x="6096020" y="10"/>
            <a:ext cx="6095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BC2D7-AD2B-40A6-A237-4BFBD8173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6" r="22137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ame 5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713E-7377-4DA6-B45D-6DD7E894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080808"/>
                </a:solidFill>
                <a:latin typeface="Comic Sans MS" panose="030F0702030302020204" pitchFamily="66" charset="0"/>
              </a:rPr>
              <a:t>Your Classroom</a:t>
            </a:r>
            <a:br>
              <a:rPr lang="en-US" sz="3600" kern="1200" dirty="0">
                <a:solidFill>
                  <a:srgbClr val="080808"/>
                </a:solidFill>
                <a:latin typeface="Comic Sans MS" panose="030F0702030302020204" pitchFamily="66" charset="0"/>
              </a:rPr>
            </a:br>
            <a:br>
              <a:rPr lang="en-US" sz="3600" kern="1200" dirty="0">
                <a:solidFill>
                  <a:srgbClr val="080808"/>
                </a:solidFill>
                <a:latin typeface="Comic Sans MS" panose="030F0702030302020204" pitchFamily="66" charset="0"/>
              </a:rPr>
            </a:br>
            <a:r>
              <a:rPr lang="en-US" sz="3600" dirty="0">
                <a:solidFill>
                  <a:srgbClr val="080808"/>
                </a:solidFill>
                <a:latin typeface="Comic Sans MS" panose="030F0702030302020204" pitchFamily="66" charset="0"/>
              </a:rPr>
              <a:t>Div. 1</a:t>
            </a:r>
            <a:endParaRPr lang="en-US" sz="3600" kern="1200" dirty="0">
              <a:solidFill>
                <a:srgbClr val="080808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1B3C3-BA03-42B3-9AB0-1310C273B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89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3BCBA-A61F-40B1-86F6-6F50F9A1286C}"/>
              </a:ext>
            </a:extLst>
          </p:cNvPr>
          <p:cNvSpPr txBox="1"/>
          <p:nvPr/>
        </p:nvSpPr>
        <p:spPr>
          <a:xfrm>
            <a:off x="8937524" y="4216556"/>
            <a:ext cx="3077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Comic Sans MS" panose="030F0702030302020204" pitchFamily="66" charset="0"/>
              </a:rPr>
              <a:t>Your School</a:t>
            </a:r>
          </a:p>
          <a:p>
            <a:pPr algn="ctr"/>
            <a:endParaRPr lang="en-CA" sz="3600" dirty="0">
              <a:latin typeface="Comic Sans MS" panose="030F0702030302020204" pitchFamily="66" charset="0"/>
            </a:endParaRPr>
          </a:p>
          <a:p>
            <a:pPr algn="ctr"/>
            <a:r>
              <a:rPr lang="en-CA" sz="3600" dirty="0">
                <a:latin typeface="Comic Sans MS" panose="030F0702030302020204" pitchFamily="66" charset="0"/>
              </a:rPr>
              <a:t>Southridge Elementary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375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74C29-08F3-4AB8-831B-4E04EF3EA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6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26F7D-6CDE-4F76-81CE-AED498F3F387}"/>
              </a:ext>
            </a:extLst>
          </p:cNvPr>
          <p:cNvSpPr txBox="1"/>
          <p:nvPr/>
        </p:nvSpPr>
        <p:spPr>
          <a:xfrm>
            <a:off x="6096000" y="353961"/>
            <a:ext cx="2969343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latin typeface="Comic Sans MS" panose="030F0702030302020204" pitchFamily="66" charset="0"/>
              </a:rPr>
              <a:t>Your City</a:t>
            </a:r>
          </a:p>
          <a:p>
            <a:pPr algn="ctr"/>
            <a:endParaRPr lang="en-CA" sz="3200">
              <a:latin typeface="Comic Sans MS" panose="030F0702030302020204" pitchFamily="66" charset="0"/>
            </a:endParaRPr>
          </a:p>
          <a:p>
            <a:pPr algn="ctr"/>
            <a:r>
              <a:rPr lang="en-CA" sz="3200">
                <a:latin typeface="Comic Sans MS" panose="030F0702030302020204" pitchFamily="66" charset="0"/>
              </a:rPr>
              <a:t>Prince George</a:t>
            </a:r>
            <a:endParaRPr lang="en-CA" sz="11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911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8407F-26FC-4888-8287-0B35FFF9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3" r="2" b="2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F7F1B6-29DD-4D07-9A23-F1E4ED65B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" r="6549" b="-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499B8-B8DC-4B23-87B5-94D2115FFBD7}"/>
              </a:ext>
            </a:extLst>
          </p:cNvPr>
          <p:cNvSpPr txBox="1"/>
          <p:nvPr/>
        </p:nvSpPr>
        <p:spPr>
          <a:xfrm>
            <a:off x="643467" y="4604137"/>
            <a:ext cx="4475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>
                <a:latin typeface="Comic Sans MS" panose="030F0702030302020204" pitchFamily="66" charset="0"/>
              </a:rPr>
              <a:t>The CN Centre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376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873D1266-90B6-4C24-80C2-29868E714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83100" cy="215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7522E-2EB0-4E8E-9A97-DD8D4C797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7" r="858"/>
          <a:stretch/>
        </p:blipFill>
        <p:spPr>
          <a:xfrm>
            <a:off x="4662931" y="-3041"/>
            <a:ext cx="7534660" cy="4575047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776939-AD42-4CB9-8152-1CCF1454FF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3" r="11824" b="2"/>
          <a:stretch/>
        </p:blipFill>
        <p:spPr>
          <a:xfrm>
            <a:off x="20" y="2319867"/>
            <a:ext cx="8181204" cy="4535019"/>
          </a:xfrm>
          <a:custGeom>
            <a:avLst/>
            <a:gdLst/>
            <a:ahLst/>
            <a:cxnLst/>
            <a:rect l="l" t="t" r="r" b="b"/>
            <a:pathLst>
              <a:path w="8181224" h="4535019">
                <a:moveTo>
                  <a:pt x="0" y="0"/>
                </a:moveTo>
                <a:lnTo>
                  <a:pt x="4483100" y="0"/>
                </a:lnTo>
                <a:lnTo>
                  <a:pt x="4483100" y="2404532"/>
                </a:lnTo>
                <a:lnTo>
                  <a:pt x="8181224" y="2404532"/>
                </a:lnTo>
                <a:lnTo>
                  <a:pt x="8181224" y="4535019"/>
                </a:lnTo>
                <a:lnTo>
                  <a:pt x="0" y="4535019"/>
                </a:lnTo>
                <a:close/>
              </a:path>
            </a:pathLst>
          </a:cu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D2CBF7C7-CEB6-4485-BB17-6931944B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24" y="4727513"/>
            <a:ext cx="3863963" cy="213048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A388A-45D1-4047-9F19-2B3310DFB73E}"/>
              </a:ext>
            </a:extLst>
          </p:cNvPr>
          <p:cNvSpPr txBox="1"/>
          <p:nvPr/>
        </p:nvSpPr>
        <p:spPr>
          <a:xfrm>
            <a:off x="131105" y="664001"/>
            <a:ext cx="4220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>
                <a:latin typeface="Comic Sans MS" panose="030F0702030302020204" pitchFamily="66" charset="0"/>
              </a:rPr>
              <a:t>Aquatic Centre</a:t>
            </a:r>
            <a:endParaRPr lang="en-CA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58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52A23E-CC8F-42C0-A6CF-A574102572EE}"/>
              </a:ext>
            </a:extLst>
          </p:cNvPr>
          <p:cNvSpPr txBox="1"/>
          <p:nvPr/>
        </p:nvSpPr>
        <p:spPr>
          <a:xfrm>
            <a:off x="2103120" y="310896"/>
            <a:ext cx="7982712" cy="868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Public Library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187480-2914-401A-B05B-CA66A2DA4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36" r="1" b="30761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32878-3146-4635-8ED6-006A15DD6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6" r="1488" b="2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0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CB4D-B3E3-4775-BA62-58CA647DA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83" r="-1" b="2057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FAA0A5-F917-4990-BEA0-E97FF1724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A3780E-1E59-4387-AD70-E9B2C0D499FF}"/>
              </a:ext>
            </a:extLst>
          </p:cNvPr>
          <p:cNvSpPr txBox="1"/>
          <p:nvPr/>
        </p:nvSpPr>
        <p:spPr>
          <a:xfrm>
            <a:off x="7067785" y="1359852"/>
            <a:ext cx="4300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Comic Sans MS" panose="030F0702030302020204" pitchFamily="66" charset="0"/>
              </a:rPr>
              <a:t>Park Drive-In Theatre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CD0CC-6128-4687-B7EC-02859A5C2D15}"/>
              </a:ext>
            </a:extLst>
          </p:cNvPr>
          <p:cNvSpPr txBox="1"/>
          <p:nvPr/>
        </p:nvSpPr>
        <p:spPr>
          <a:xfrm>
            <a:off x="933759" y="4461377"/>
            <a:ext cx="4034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latin typeface="Comic Sans MS" panose="030F0702030302020204" pitchFamily="66" charset="0"/>
              </a:rPr>
              <a:t>Famous Players Movie Theatre</a:t>
            </a:r>
          </a:p>
        </p:txBody>
      </p:sp>
    </p:spTree>
    <p:extLst>
      <p:ext uri="{BB962C8B-B14F-4D97-AF65-F5344CB8AC3E}">
        <p14:creationId xmlns:p14="http://schemas.microsoft.com/office/powerpoint/2010/main" val="3934214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54</Words>
  <Application>Microsoft Office PowerPoint</Application>
  <PresentationFormat>Widescreen</PresentationFormat>
  <Paragraphs>19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 LT Pro</vt:lpstr>
      <vt:lpstr>Calibri</vt:lpstr>
      <vt:lpstr>Calibri Light</vt:lpstr>
      <vt:lpstr>Comic Sans MS</vt:lpstr>
      <vt:lpstr>Office Theme</vt:lpstr>
      <vt:lpstr>What is a community?</vt:lpstr>
      <vt:lpstr>Your Family</vt:lpstr>
      <vt:lpstr>Your Classroom  Div.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Terry Fox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Ardley</dc:creator>
  <cp:lastModifiedBy>Amy Ardley</cp:lastModifiedBy>
  <cp:revision>19</cp:revision>
  <dcterms:created xsi:type="dcterms:W3CDTF">2021-03-07T23:46:14Z</dcterms:created>
  <dcterms:modified xsi:type="dcterms:W3CDTF">2021-03-10T08:26:39Z</dcterms:modified>
</cp:coreProperties>
</file>